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DDC27E-6E94-476E-B106-81D345834067}" v="34" dt="2021-05-06T08:29:52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ia Phillips" userId="b417364ccba03926" providerId="LiveId" clId="{0ADDC27E-6E94-476E-B106-81D345834067}"/>
    <pc:docChg chg="undo custSel modSld">
      <pc:chgData name="Georgia Phillips" userId="b417364ccba03926" providerId="LiveId" clId="{0ADDC27E-6E94-476E-B106-81D345834067}" dt="2021-05-06T10:27:52.704" v="195" actId="14100"/>
      <pc:docMkLst>
        <pc:docMk/>
      </pc:docMkLst>
      <pc:sldChg chg="addSp delSp modSp mod">
        <pc:chgData name="Georgia Phillips" userId="b417364ccba03926" providerId="LiveId" clId="{0ADDC27E-6E94-476E-B106-81D345834067}" dt="2021-05-06T08:09:46.989" v="46" actId="1076"/>
        <pc:sldMkLst>
          <pc:docMk/>
          <pc:sldMk cId="3113525788" sldId="256"/>
        </pc:sldMkLst>
        <pc:spChg chg="add mod ord">
          <ac:chgData name="Georgia Phillips" userId="b417364ccba03926" providerId="LiveId" clId="{0ADDC27E-6E94-476E-B106-81D345834067}" dt="2021-05-06T08:06:38.198" v="23" actId="1076"/>
          <ac:spMkLst>
            <pc:docMk/>
            <pc:sldMk cId="3113525788" sldId="256"/>
            <ac:spMk id="2" creationId="{3599C754-527E-4CFB-82A1-D92AA746C1A6}"/>
          </ac:spMkLst>
        </pc:spChg>
        <pc:spChg chg="add mod">
          <ac:chgData name="Georgia Phillips" userId="b417364ccba03926" providerId="LiveId" clId="{0ADDC27E-6E94-476E-B106-81D345834067}" dt="2021-05-06T08:06:13.022" v="15" actId="207"/>
          <ac:spMkLst>
            <pc:docMk/>
            <pc:sldMk cId="3113525788" sldId="256"/>
            <ac:spMk id="3" creationId="{587311EC-E03D-4645-B5B6-2D4244B3AECB}"/>
          </ac:spMkLst>
        </pc:spChg>
        <pc:spChg chg="mod">
          <ac:chgData name="Georgia Phillips" userId="b417364ccba03926" providerId="LiveId" clId="{0ADDC27E-6E94-476E-B106-81D345834067}" dt="2021-05-06T08:05:19.119" v="8" actId="207"/>
          <ac:spMkLst>
            <pc:docMk/>
            <pc:sldMk cId="3113525788" sldId="256"/>
            <ac:spMk id="5" creationId="{AF5E1C23-1C82-49DD-8CAB-C26B4BD085C8}"/>
          </ac:spMkLst>
        </pc:spChg>
        <pc:spChg chg="add mod">
          <ac:chgData name="Georgia Phillips" userId="b417364ccba03926" providerId="LiveId" clId="{0ADDC27E-6E94-476E-B106-81D345834067}" dt="2021-05-06T08:09:28.191" v="44" actId="1076"/>
          <ac:spMkLst>
            <pc:docMk/>
            <pc:sldMk cId="3113525788" sldId="256"/>
            <ac:spMk id="10" creationId="{6D0F7F6F-58F5-4D71-9AA9-6E26E14C0A9A}"/>
          </ac:spMkLst>
        </pc:spChg>
        <pc:spChg chg="add mod ord">
          <ac:chgData name="Georgia Phillips" userId="b417364ccba03926" providerId="LiveId" clId="{0ADDC27E-6E94-476E-B106-81D345834067}" dt="2021-05-06T08:05:29.840" v="9" actId="1076"/>
          <ac:spMkLst>
            <pc:docMk/>
            <pc:sldMk cId="3113525788" sldId="256"/>
            <ac:spMk id="12" creationId="{91E6B680-CBDD-411D-B60D-6C8E72EE32B4}"/>
          </ac:spMkLst>
        </pc:spChg>
        <pc:spChg chg="add mod ord">
          <ac:chgData name="Georgia Phillips" userId="b417364ccba03926" providerId="LiveId" clId="{0ADDC27E-6E94-476E-B106-81D345834067}" dt="2021-05-06T08:08:51.216" v="38" actId="1076"/>
          <ac:spMkLst>
            <pc:docMk/>
            <pc:sldMk cId="3113525788" sldId="256"/>
            <ac:spMk id="13" creationId="{4329ACF3-2B12-4CAF-9282-BD365CDF1932}"/>
          </ac:spMkLst>
        </pc:spChg>
        <pc:spChg chg="add mod">
          <ac:chgData name="Georgia Phillips" userId="b417364ccba03926" providerId="LiveId" clId="{0ADDC27E-6E94-476E-B106-81D345834067}" dt="2021-05-06T08:07:11.421" v="29" actId="1076"/>
          <ac:spMkLst>
            <pc:docMk/>
            <pc:sldMk cId="3113525788" sldId="256"/>
            <ac:spMk id="15" creationId="{EF160BA2-BEBD-491F-8A92-F5F0FFA78EE2}"/>
          </ac:spMkLst>
        </pc:spChg>
        <pc:spChg chg="add mod ord">
          <ac:chgData name="Georgia Phillips" userId="b417364ccba03926" providerId="LiveId" clId="{0ADDC27E-6E94-476E-B106-81D345834067}" dt="2021-05-06T08:07:14.485" v="30" actId="1076"/>
          <ac:spMkLst>
            <pc:docMk/>
            <pc:sldMk cId="3113525788" sldId="256"/>
            <ac:spMk id="16" creationId="{F42BAC42-566E-4D26-9402-EBBA636C651F}"/>
          </ac:spMkLst>
        </pc:spChg>
        <pc:spChg chg="add mod ord">
          <ac:chgData name="Georgia Phillips" userId="b417364ccba03926" providerId="LiveId" clId="{0ADDC27E-6E94-476E-B106-81D345834067}" dt="2021-05-06T08:06:47.111" v="25" actId="167"/>
          <ac:spMkLst>
            <pc:docMk/>
            <pc:sldMk cId="3113525788" sldId="256"/>
            <ac:spMk id="20" creationId="{C66B8271-FC43-48AF-9BF2-A18409B791FB}"/>
          </ac:spMkLst>
        </pc:spChg>
        <pc:spChg chg="add mod">
          <ac:chgData name="Georgia Phillips" userId="b417364ccba03926" providerId="LiveId" clId="{0ADDC27E-6E94-476E-B106-81D345834067}" dt="2021-05-06T08:08:53.664" v="39" actId="1076"/>
          <ac:spMkLst>
            <pc:docMk/>
            <pc:sldMk cId="3113525788" sldId="256"/>
            <ac:spMk id="21" creationId="{971E32D3-970D-4079-989E-7525734F26D6}"/>
          </ac:spMkLst>
        </pc:spChg>
        <pc:spChg chg="add mod">
          <ac:chgData name="Georgia Phillips" userId="b417364ccba03926" providerId="LiveId" clId="{0ADDC27E-6E94-476E-B106-81D345834067}" dt="2021-05-06T08:08:48.624" v="37" actId="1076"/>
          <ac:spMkLst>
            <pc:docMk/>
            <pc:sldMk cId="3113525788" sldId="256"/>
            <ac:spMk id="23" creationId="{DE31280E-6D4A-4555-89EA-A6D58EA56147}"/>
          </ac:spMkLst>
        </pc:spChg>
        <pc:spChg chg="add del mod">
          <ac:chgData name="Georgia Phillips" userId="b417364ccba03926" providerId="LiveId" clId="{0ADDC27E-6E94-476E-B106-81D345834067}" dt="2021-05-06T08:08:34.209" v="34" actId="478"/>
          <ac:spMkLst>
            <pc:docMk/>
            <pc:sldMk cId="3113525788" sldId="256"/>
            <ac:spMk id="25" creationId="{BBAC6843-21C0-45AC-B24D-05B5ECF9B1EB}"/>
          </ac:spMkLst>
        </pc:spChg>
        <pc:spChg chg="add mod">
          <ac:chgData name="Georgia Phillips" userId="b417364ccba03926" providerId="LiveId" clId="{0ADDC27E-6E94-476E-B106-81D345834067}" dt="2021-05-06T08:09:46.989" v="46" actId="1076"/>
          <ac:spMkLst>
            <pc:docMk/>
            <pc:sldMk cId="3113525788" sldId="256"/>
            <ac:spMk id="27" creationId="{1A19851D-36D1-47FF-9073-8EE3C11D6A3A}"/>
          </ac:spMkLst>
        </pc:spChg>
        <pc:cxnChg chg="add mod">
          <ac:chgData name="Georgia Phillips" userId="b417364ccba03926" providerId="LiveId" clId="{0ADDC27E-6E94-476E-B106-81D345834067}" dt="2021-05-06T08:08:24.658" v="32" actId="17032"/>
          <ac:cxnSpMkLst>
            <pc:docMk/>
            <pc:sldMk cId="3113525788" sldId="256"/>
            <ac:cxnSpMk id="9" creationId="{95379D3D-EC79-4144-A718-7E66E4DBE2C4}"/>
          </ac:cxnSpMkLst>
        </pc:cxnChg>
        <pc:cxnChg chg="add mod">
          <ac:chgData name="Georgia Phillips" userId="b417364ccba03926" providerId="LiveId" clId="{0ADDC27E-6E94-476E-B106-81D345834067}" dt="2021-05-06T08:08:45.828" v="36" actId="1076"/>
          <ac:cxnSpMkLst>
            <pc:docMk/>
            <pc:sldMk cId="3113525788" sldId="256"/>
            <ac:cxnSpMk id="26" creationId="{E2ABDFED-C6EB-4BBA-9266-BA6AFA67F3D2}"/>
          </ac:cxnSpMkLst>
        </pc:cxnChg>
      </pc:sldChg>
      <pc:sldChg chg="addSp delSp modSp mod">
        <pc:chgData name="Georgia Phillips" userId="b417364ccba03926" providerId="LiveId" clId="{0ADDC27E-6E94-476E-B106-81D345834067}" dt="2021-05-06T10:27:52.704" v="195" actId="14100"/>
        <pc:sldMkLst>
          <pc:docMk/>
          <pc:sldMk cId="1811282898" sldId="257"/>
        </pc:sldMkLst>
        <pc:spChg chg="add mod">
          <ac:chgData name="Georgia Phillips" userId="b417364ccba03926" providerId="LiveId" clId="{0ADDC27E-6E94-476E-B106-81D345834067}" dt="2021-05-06T08:11:23.532" v="50" actId="208"/>
          <ac:spMkLst>
            <pc:docMk/>
            <pc:sldMk cId="1811282898" sldId="257"/>
            <ac:spMk id="2" creationId="{E1A9F1AA-1043-4945-8EE4-055045CFD62E}"/>
          </ac:spMkLst>
        </pc:spChg>
        <pc:spChg chg="add mod">
          <ac:chgData name="Georgia Phillips" userId="b417364ccba03926" providerId="LiveId" clId="{0ADDC27E-6E94-476E-B106-81D345834067}" dt="2021-05-06T08:12:39.638" v="61" actId="1076"/>
          <ac:spMkLst>
            <pc:docMk/>
            <pc:sldMk cId="1811282898" sldId="257"/>
            <ac:spMk id="3" creationId="{32AF8E14-6899-413E-B811-7A1865001D37}"/>
          </ac:spMkLst>
        </pc:spChg>
        <pc:spChg chg="add mod">
          <ac:chgData name="Georgia Phillips" userId="b417364ccba03926" providerId="LiveId" clId="{0ADDC27E-6E94-476E-B106-81D345834067}" dt="2021-05-06T08:20:38.181" v="140" actId="1076"/>
          <ac:spMkLst>
            <pc:docMk/>
            <pc:sldMk cId="1811282898" sldId="257"/>
            <ac:spMk id="7" creationId="{43669370-4C16-434F-B883-0815EEFCC148}"/>
          </ac:spMkLst>
        </pc:spChg>
        <pc:spChg chg="mod">
          <ac:chgData name="Georgia Phillips" userId="b417364ccba03926" providerId="LiveId" clId="{0ADDC27E-6E94-476E-B106-81D345834067}" dt="2021-05-06T08:22:45.872" v="166" actId="14100"/>
          <ac:spMkLst>
            <pc:docMk/>
            <pc:sldMk cId="1811282898" sldId="257"/>
            <ac:spMk id="8" creationId="{947606D5-26EE-4F90-970D-CBFF7960AD44}"/>
          </ac:spMkLst>
        </pc:spChg>
        <pc:spChg chg="add mod">
          <ac:chgData name="Georgia Phillips" userId="b417364ccba03926" providerId="LiveId" clId="{0ADDC27E-6E94-476E-B106-81D345834067}" dt="2021-05-06T08:18:38.035" v="127" actId="1076"/>
          <ac:spMkLst>
            <pc:docMk/>
            <pc:sldMk cId="1811282898" sldId="257"/>
            <ac:spMk id="9" creationId="{F2F1898A-C606-47FC-B411-760BA41B0E23}"/>
          </ac:spMkLst>
        </pc:spChg>
        <pc:spChg chg="add mod">
          <ac:chgData name="Georgia Phillips" userId="b417364ccba03926" providerId="LiveId" clId="{0ADDC27E-6E94-476E-B106-81D345834067}" dt="2021-05-06T08:25:55.965" v="194" actId="313"/>
          <ac:spMkLst>
            <pc:docMk/>
            <pc:sldMk cId="1811282898" sldId="257"/>
            <ac:spMk id="11" creationId="{0EB0FFE2-F5AD-42CD-9AB4-208EC21704F6}"/>
          </ac:spMkLst>
        </pc:spChg>
        <pc:spChg chg="mod">
          <ac:chgData name="Georgia Phillips" userId="b417364ccba03926" providerId="LiveId" clId="{0ADDC27E-6E94-476E-B106-81D345834067}" dt="2021-05-06T08:23:03.968" v="170" actId="1076"/>
          <ac:spMkLst>
            <pc:docMk/>
            <pc:sldMk cId="1811282898" sldId="257"/>
            <ac:spMk id="18" creationId="{B181F5D6-72A7-4DB4-B8DB-0C0AD24B6095}"/>
          </ac:spMkLst>
        </pc:spChg>
        <pc:spChg chg="add mod">
          <ac:chgData name="Georgia Phillips" userId="b417364ccba03926" providerId="LiveId" clId="{0ADDC27E-6E94-476E-B106-81D345834067}" dt="2021-05-06T08:11:48.527" v="54" actId="1076"/>
          <ac:spMkLst>
            <pc:docMk/>
            <pc:sldMk cId="1811282898" sldId="257"/>
            <ac:spMk id="19" creationId="{0A54412C-E4AA-4DCC-A533-827C9255AB2D}"/>
          </ac:spMkLst>
        </pc:spChg>
        <pc:spChg chg="mod">
          <ac:chgData name="Georgia Phillips" userId="b417364ccba03926" providerId="LiveId" clId="{0ADDC27E-6E94-476E-B106-81D345834067}" dt="2021-05-06T08:23:19.533" v="173" actId="14100"/>
          <ac:spMkLst>
            <pc:docMk/>
            <pc:sldMk cId="1811282898" sldId="257"/>
            <ac:spMk id="20" creationId="{238B5392-19FD-4104-83EF-9CB7DD217E73}"/>
          </ac:spMkLst>
        </pc:spChg>
        <pc:spChg chg="add mod">
          <ac:chgData name="Georgia Phillips" userId="b417364ccba03926" providerId="LiveId" clId="{0ADDC27E-6E94-476E-B106-81D345834067}" dt="2021-05-06T08:16:58.570" v="86" actId="1076"/>
          <ac:spMkLst>
            <pc:docMk/>
            <pc:sldMk cId="1811282898" sldId="257"/>
            <ac:spMk id="22" creationId="{5A8AADF2-A833-4B40-8E0C-63E95ACF44E4}"/>
          </ac:spMkLst>
        </pc:spChg>
        <pc:spChg chg="add mod">
          <ac:chgData name="Georgia Phillips" userId="b417364ccba03926" providerId="LiveId" clId="{0ADDC27E-6E94-476E-B106-81D345834067}" dt="2021-05-06T08:12:51.694" v="63" actId="1076"/>
          <ac:spMkLst>
            <pc:docMk/>
            <pc:sldMk cId="1811282898" sldId="257"/>
            <ac:spMk id="24" creationId="{878593B7-928A-4EDA-B049-3C74B8CA4176}"/>
          </ac:spMkLst>
        </pc:spChg>
        <pc:spChg chg="mod">
          <ac:chgData name="Georgia Phillips" userId="b417364ccba03926" providerId="LiveId" clId="{0ADDC27E-6E94-476E-B106-81D345834067}" dt="2021-05-06T08:23:09.884" v="171" actId="1076"/>
          <ac:spMkLst>
            <pc:docMk/>
            <pc:sldMk cId="1811282898" sldId="257"/>
            <ac:spMk id="26" creationId="{2575CBF9-62E3-4F48-A105-FD954D95446A}"/>
          </ac:spMkLst>
        </pc:spChg>
        <pc:spChg chg="add mod ord">
          <ac:chgData name="Georgia Phillips" userId="b417364ccba03926" providerId="LiveId" clId="{0ADDC27E-6E94-476E-B106-81D345834067}" dt="2021-05-06T08:15:25.683" v="73" actId="1076"/>
          <ac:spMkLst>
            <pc:docMk/>
            <pc:sldMk cId="1811282898" sldId="257"/>
            <ac:spMk id="27" creationId="{76FF314E-4154-4D77-A55A-ACB4CF378DA2}"/>
          </ac:spMkLst>
        </pc:spChg>
        <pc:spChg chg="mod">
          <ac:chgData name="Georgia Phillips" userId="b417364ccba03926" providerId="LiveId" clId="{0ADDC27E-6E94-476E-B106-81D345834067}" dt="2021-05-06T08:23:24.619" v="174" actId="14100"/>
          <ac:spMkLst>
            <pc:docMk/>
            <pc:sldMk cId="1811282898" sldId="257"/>
            <ac:spMk id="28" creationId="{42C0F522-0732-4F21-B552-9610F2741E8B}"/>
          </ac:spMkLst>
        </pc:spChg>
        <pc:spChg chg="add del mod">
          <ac:chgData name="Georgia Phillips" userId="b417364ccba03926" providerId="LiveId" clId="{0ADDC27E-6E94-476E-B106-81D345834067}" dt="2021-05-06T08:15:36.304" v="75" actId="478"/>
          <ac:spMkLst>
            <pc:docMk/>
            <pc:sldMk cId="1811282898" sldId="257"/>
            <ac:spMk id="30" creationId="{6877E897-C99F-41C6-AFD3-EF9E199CC220}"/>
          </ac:spMkLst>
        </pc:spChg>
        <pc:spChg chg="add mod">
          <ac:chgData name="Georgia Phillips" userId="b417364ccba03926" providerId="LiveId" clId="{0ADDC27E-6E94-476E-B106-81D345834067}" dt="2021-05-06T08:15:47.110" v="77" actId="1076"/>
          <ac:spMkLst>
            <pc:docMk/>
            <pc:sldMk cId="1811282898" sldId="257"/>
            <ac:spMk id="31" creationId="{91A08764-A342-4121-B2AA-6FE7AA223A07}"/>
          </ac:spMkLst>
        </pc:spChg>
        <pc:spChg chg="add mod">
          <ac:chgData name="Georgia Phillips" userId="b417364ccba03926" providerId="LiveId" clId="{0ADDC27E-6E94-476E-B106-81D345834067}" dt="2021-05-06T08:15:59.080" v="79" actId="1076"/>
          <ac:spMkLst>
            <pc:docMk/>
            <pc:sldMk cId="1811282898" sldId="257"/>
            <ac:spMk id="32" creationId="{4B0FF742-C162-473F-B354-3AAE9D3AA8FB}"/>
          </ac:spMkLst>
        </pc:spChg>
        <pc:spChg chg="add mod">
          <ac:chgData name="Georgia Phillips" userId="b417364ccba03926" providerId="LiveId" clId="{0ADDC27E-6E94-476E-B106-81D345834067}" dt="2021-05-06T08:16:17.590" v="81" actId="1076"/>
          <ac:spMkLst>
            <pc:docMk/>
            <pc:sldMk cId="1811282898" sldId="257"/>
            <ac:spMk id="33" creationId="{3739F847-DFFF-48AC-97BF-460750458F45}"/>
          </ac:spMkLst>
        </pc:spChg>
        <pc:spChg chg="add mod ord">
          <ac:chgData name="Georgia Phillips" userId="b417364ccba03926" providerId="LiveId" clId="{0ADDC27E-6E94-476E-B106-81D345834067}" dt="2021-05-06T08:19:31.998" v="134" actId="1076"/>
          <ac:spMkLst>
            <pc:docMk/>
            <pc:sldMk cId="1811282898" sldId="257"/>
            <ac:spMk id="34" creationId="{383DBBEC-A513-4AAD-BAB0-505CCC49062A}"/>
          </ac:spMkLst>
        </pc:spChg>
        <pc:spChg chg="add mod">
          <ac:chgData name="Georgia Phillips" userId="b417364ccba03926" providerId="LiveId" clId="{0ADDC27E-6E94-476E-B106-81D345834067}" dt="2021-05-06T08:20:58.331" v="144" actId="1076"/>
          <ac:spMkLst>
            <pc:docMk/>
            <pc:sldMk cId="1811282898" sldId="257"/>
            <ac:spMk id="35" creationId="{26613D42-1954-4591-AB36-25C50A5A3F32}"/>
          </ac:spMkLst>
        </pc:spChg>
        <pc:spChg chg="add mod">
          <ac:chgData name="Georgia Phillips" userId="b417364ccba03926" providerId="LiveId" clId="{0ADDC27E-6E94-476E-B106-81D345834067}" dt="2021-05-06T08:19:53.551" v="137" actId="1076"/>
          <ac:spMkLst>
            <pc:docMk/>
            <pc:sldMk cId="1811282898" sldId="257"/>
            <ac:spMk id="36" creationId="{058CC9B1-1956-4A18-BA15-2DE4F2F42378}"/>
          </ac:spMkLst>
        </pc:spChg>
        <pc:spChg chg="add mod">
          <ac:chgData name="Georgia Phillips" userId="b417364ccba03926" providerId="LiveId" clId="{0ADDC27E-6E94-476E-B106-81D345834067}" dt="2021-05-06T08:20:56.704" v="143" actId="1076"/>
          <ac:spMkLst>
            <pc:docMk/>
            <pc:sldMk cId="1811282898" sldId="257"/>
            <ac:spMk id="37" creationId="{C3877A53-0CF7-47B1-9092-E0E9C1EF3D1F}"/>
          </ac:spMkLst>
        </pc:spChg>
        <pc:spChg chg="add mod">
          <ac:chgData name="Georgia Phillips" userId="b417364ccba03926" providerId="LiveId" clId="{0ADDC27E-6E94-476E-B106-81D345834067}" dt="2021-05-06T08:22:15.960" v="160" actId="1076"/>
          <ac:spMkLst>
            <pc:docMk/>
            <pc:sldMk cId="1811282898" sldId="257"/>
            <ac:spMk id="40" creationId="{6DF8FC4E-557F-44E2-BF63-A6237E7DCD6F}"/>
          </ac:spMkLst>
        </pc:spChg>
        <pc:spChg chg="add del mod">
          <ac:chgData name="Georgia Phillips" userId="b417364ccba03926" providerId="LiveId" clId="{0ADDC27E-6E94-476E-B106-81D345834067}" dt="2021-05-06T08:22:04.161" v="157" actId="478"/>
          <ac:spMkLst>
            <pc:docMk/>
            <pc:sldMk cId="1811282898" sldId="257"/>
            <ac:spMk id="41" creationId="{79A05A8B-B137-4028-BAAD-F548AB636612}"/>
          </ac:spMkLst>
        </pc:spChg>
        <pc:spChg chg="add mod">
          <ac:chgData name="Georgia Phillips" userId="b417364ccba03926" providerId="LiveId" clId="{0ADDC27E-6E94-476E-B106-81D345834067}" dt="2021-05-06T08:22:13.236" v="159" actId="1076"/>
          <ac:spMkLst>
            <pc:docMk/>
            <pc:sldMk cId="1811282898" sldId="257"/>
            <ac:spMk id="42" creationId="{BA54D320-F5E5-4625-A465-7C8619033C2D}"/>
          </ac:spMkLst>
        </pc:spChg>
        <pc:spChg chg="add mod">
          <ac:chgData name="Georgia Phillips" userId="b417364ccba03926" providerId="LiveId" clId="{0ADDC27E-6E94-476E-B106-81D345834067}" dt="2021-05-06T08:22:53.820" v="168" actId="1076"/>
          <ac:spMkLst>
            <pc:docMk/>
            <pc:sldMk cId="1811282898" sldId="257"/>
            <ac:spMk id="43" creationId="{C29A7A39-7932-4668-B5AF-F6ED6055F34C}"/>
          </ac:spMkLst>
        </pc:spChg>
        <pc:spChg chg="add mod">
          <ac:chgData name="Georgia Phillips" userId="b417364ccba03926" providerId="LiveId" clId="{0ADDC27E-6E94-476E-B106-81D345834067}" dt="2021-05-06T08:23:44.971" v="178" actId="1076"/>
          <ac:spMkLst>
            <pc:docMk/>
            <pc:sldMk cId="1811282898" sldId="257"/>
            <ac:spMk id="44" creationId="{B1878577-A70F-40D9-92CE-2F07FD3196A2}"/>
          </ac:spMkLst>
        </pc:spChg>
        <pc:spChg chg="add mod">
          <ac:chgData name="Georgia Phillips" userId="b417364ccba03926" providerId="LiveId" clId="{0ADDC27E-6E94-476E-B106-81D345834067}" dt="2021-05-06T08:23:40.457" v="177" actId="1076"/>
          <ac:spMkLst>
            <pc:docMk/>
            <pc:sldMk cId="1811282898" sldId="257"/>
            <ac:spMk id="45" creationId="{80760A39-3513-470E-9CAD-214996C84B4F}"/>
          </ac:spMkLst>
        </pc:spChg>
        <pc:cxnChg chg="add mod">
          <ac:chgData name="Georgia Phillips" userId="b417364ccba03926" providerId="LiveId" clId="{0ADDC27E-6E94-476E-B106-81D345834067}" dt="2021-05-06T08:20:19.523" v="138" actId="1076"/>
          <ac:cxnSpMkLst>
            <pc:docMk/>
            <pc:sldMk cId="1811282898" sldId="257"/>
            <ac:cxnSpMk id="6" creationId="{983EB34D-206E-4BC5-BA28-CC3D56C276C7}"/>
          </ac:cxnSpMkLst>
        </pc:cxnChg>
        <pc:cxnChg chg="mod">
          <ac:chgData name="Georgia Phillips" userId="b417364ccba03926" providerId="LiveId" clId="{0ADDC27E-6E94-476E-B106-81D345834067}" dt="2021-05-06T10:27:52.704" v="195" actId="14100"/>
          <ac:cxnSpMkLst>
            <pc:docMk/>
            <pc:sldMk cId="1811282898" sldId="257"/>
            <ac:cxnSpMk id="10" creationId="{DA74B0C2-1A5A-4107-A1A6-522C3C9BF7FC}"/>
          </ac:cxnSpMkLst>
        </pc:cxnChg>
        <pc:cxnChg chg="mod">
          <ac:chgData name="Georgia Phillips" userId="b417364ccba03926" providerId="LiveId" clId="{0ADDC27E-6E94-476E-B106-81D345834067}" dt="2021-05-06T08:22:58.362" v="169" actId="1076"/>
          <ac:cxnSpMkLst>
            <pc:docMk/>
            <pc:sldMk cId="1811282898" sldId="257"/>
            <ac:cxnSpMk id="17" creationId="{F59EEC13-C227-4600-9596-0ED39980E20F}"/>
          </ac:cxnSpMkLst>
        </pc:cxnChg>
        <pc:cxnChg chg="mod">
          <ac:chgData name="Georgia Phillips" userId="b417364ccba03926" providerId="LiveId" clId="{0ADDC27E-6E94-476E-B106-81D345834067}" dt="2021-05-06T08:23:14.786" v="172" actId="1076"/>
          <ac:cxnSpMkLst>
            <pc:docMk/>
            <pc:sldMk cId="1811282898" sldId="257"/>
            <ac:cxnSpMk id="23" creationId="{418064FE-24C3-4E1D-8E04-696826FF3E98}"/>
          </ac:cxnSpMkLst>
        </pc:cxnChg>
        <pc:cxnChg chg="add mod">
          <ac:chgData name="Georgia Phillips" userId="b417364ccba03926" providerId="LiveId" clId="{0ADDC27E-6E94-476E-B106-81D345834067}" dt="2021-05-06T08:20:50.337" v="142" actId="1076"/>
          <ac:cxnSpMkLst>
            <pc:docMk/>
            <pc:sldMk cId="1811282898" sldId="257"/>
            <ac:cxnSpMk id="38" creationId="{D5C39532-2084-4BEC-9667-BF123FEB6D13}"/>
          </ac:cxnSpMkLst>
        </pc:cxnChg>
        <pc:cxnChg chg="add mod">
          <ac:chgData name="Georgia Phillips" userId="b417364ccba03926" providerId="LiveId" clId="{0ADDC27E-6E94-476E-B106-81D345834067}" dt="2021-05-06T08:21:09.145" v="146" actId="1076"/>
          <ac:cxnSpMkLst>
            <pc:docMk/>
            <pc:sldMk cId="1811282898" sldId="257"/>
            <ac:cxnSpMk id="39" creationId="{0E5AD92E-6EB5-47C0-A0A2-78204C98257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07A7-8146-4662-A570-C5B67ADBE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F5EC1-0121-4219-8B8E-5A41FB7DD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6CF38-6FFF-4F58-8408-30EDF3F33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44936-128A-4049-8A7D-4B71B510E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A359F-933F-4CBA-8BCC-84CAC62E7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2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E01B-E1DE-43AE-A6DB-04E3FC98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148A-E42F-4156-9D50-D9EA5DDE8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CACFC-F273-44AF-BE3C-8581A229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CF2ED-4397-4D16-BEDA-8800CD9B0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2BEDD-E79F-41C0-BCE2-4B5CC2DA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737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AA1E-A728-4BF5-A2B7-086AA637B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A1CCB-98B9-480C-9175-861DD83E8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79199-6AA3-42B6-B111-4865F1B8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C3D39-6B07-4B6D-B0B9-E9AC58BD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1BB1C-E67B-45E3-8B11-5464E608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46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3A73-8D63-467B-AB5F-A496570A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A126C-D68C-423F-94EA-75D7D991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FC2D-369A-427F-9807-6E04E7316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E889-BF0C-4D76-84B4-FE172747D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76668-19E1-48EC-8EB9-2E489639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214BA-0949-492E-BA5D-AE6DD412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56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2347-CA2D-47DC-B4BD-7715F1A1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4B4B4-E5FF-45D4-8DD0-F09B200F8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F1900-442F-468C-A26E-E2177E71B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62551-3EDE-4354-BB3E-CD466EE56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E9A64A-926C-4E73-AD5E-C99800B92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3094D3-37AD-4003-B22D-B291FE9FA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5BAC06-A552-4657-B852-571D28F3D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998A4-18C4-45BC-B3BA-2E9FEBC0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2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D8109-85F8-49EF-BB4C-8EF2D8A5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99DABF-E0C6-4896-AD25-8D774B5A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975BB-28FF-4DE1-94B4-334EBF92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20F57-CF82-4029-8A27-E363D6FA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14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3BD855-FA96-4F73-A3D8-77D3F10FC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8B137-9E3D-41B4-8CE7-3131AF4D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61619-8CF1-4503-86D9-D704CF8EB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285F4-1D0B-4158-B7C2-DB946972F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ED79D-9827-4BDB-AD5B-29A58EB5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1EF83-3B13-4CF7-965C-3BCE93ECD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CA710-BBA8-4C17-A0DA-B38E38CD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A092A-37D2-478D-A4CD-C6DD9514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C8EDA-A75C-4392-A1BE-0FBC9A663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17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45A6C-AB89-4F6B-8EF8-FC7D9BD62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5638D-3DDB-4A7A-859A-250887963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EEBE3-AAEC-4DD8-82A7-C947DC69A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69ED1-41B0-4DE9-8D0C-094736963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5430E-61C3-42DE-A075-C88A2398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43E7F-6E96-48E0-8989-B97F8181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12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9E11-CACE-4D36-95B7-62BEBD632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9BB20-BB36-4C0D-A37F-140CD7F9A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5548C-DA4A-406D-BA7C-9BCB0898F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00E5A-2F60-4802-A0B0-930D24AA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7977B-3F73-4CF9-9296-7A1FAAF0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60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09F0B9-2415-4841-A68F-53B6B9DDC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947C8-6B7E-49BF-A731-80574FEEB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13BC9-486C-43C2-83C1-0A38A26C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6164-1C5D-4D62-89B3-354EF6579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B29D4-7CF3-4215-A4D3-6689D42A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49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9E1B4-F62D-4186-AF61-E22AF390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D9E88-C77C-4C86-8176-FABA07B8F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E32D7-968E-4814-8D0B-322B6071E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987BB-7A10-4E67-ACDB-95CB8885AEDD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24240-FF40-45AD-B206-4D088C3C5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4378-A98E-46AD-8F1C-048824C2B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28713-8633-44AD-93A5-653DFF2EC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4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42BAC42-566E-4D26-9402-EBBA636C651F}"/>
              </a:ext>
            </a:extLst>
          </p:cNvPr>
          <p:cNvSpPr/>
          <p:nvPr/>
        </p:nvSpPr>
        <p:spPr>
          <a:xfrm>
            <a:off x="5115043" y="1260970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6B8271-FC43-48AF-9BF2-A18409B791FB}"/>
              </a:ext>
            </a:extLst>
          </p:cNvPr>
          <p:cNvSpPr/>
          <p:nvPr/>
        </p:nvSpPr>
        <p:spPr>
          <a:xfrm>
            <a:off x="6739032" y="1266733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29ACF3-2B12-4CAF-9282-BD365CDF1932}"/>
              </a:ext>
            </a:extLst>
          </p:cNvPr>
          <p:cNvSpPr/>
          <p:nvPr/>
        </p:nvSpPr>
        <p:spPr>
          <a:xfrm>
            <a:off x="8695530" y="1113183"/>
            <a:ext cx="1163779" cy="9939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99C754-527E-4CFB-82A1-D92AA746C1A6}"/>
              </a:ext>
            </a:extLst>
          </p:cNvPr>
          <p:cNvSpPr/>
          <p:nvPr/>
        </p:nvSpPr>
        <p:spPr>
          <a:xfrm>
            <a:off x="2223957" y="1086677"/>
            <a:ext cx="1163779" cy="9939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6B680-CBDD-411D-B60D-6C8E72EE32B4}"/>
              </a:ext>
            </a:extLst>
          </p:cNvPr>
          <p:cNvSpPr/>
          <p:nvPr/>
        </p:nvSpPr>
        <p:spPr>
          <a:xfrm>
            <a:off x="5463815" y="1113183"/>
            <a:ext cx="1163779" cy="9939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2A32DF-5D1A-4E88-ACED-0A35F3F0FDF2}"/>
              </a:ext>
            </a:extLst>
          </p:cNvPr>
          <p:cNvSpPr/>
          <p:nvPr/>
        </p:nvSpPr>
        <p:spPr>
          <a:xfrm>
            <a:off x="397565" y="251791"/>
            <a:ext cx="11330609" cy="84813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Front of Pub – 10.1m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5E1C23-1C82-49DD-8CAB-C26B4BD085C8}"/>
              </a:ext>
            </a:extLst>
          </p:cNvPr>
          <p:cNvSpPr/>
          <p:nvPr/>
        </p:nvSpPr>
        <p:spPr>
          <a:xfrm>
            <a:off x="1603512" y="1099930"/>
            <a:ext cx="8892209" cy="99391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Licensed Premises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8DA60-466A-4A44-81BB-D5917080BF76}"/>
              </a:ext>
            </a:extLst>
          </p:cNvPr>
          <p:cNvSpPr txBox="1"/>
          <p:nvPr/>
        </p:nvSpPr>
        <p:spPr>
          <a:xfrm>
            <a:off x="10654747" y="1412220"/>
            <a:ext cx="914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0.55m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5F6324F-E7FA-4383-93AA-7574E25DF856}"/>
              </a:ext>
            </a:extLst>
          </p:cNvPr>
          <p:cNvCxnSpPr>
            <a:cxnSpLocks/>
          </p:cNvCxnSpPr>
          <p:nvPr/>
        </p:nvCxnSpPr>
        <p:spPr>
          <a:xfrm flipV="1">
            <a:off x="10681252" y="1099932"/>
            <a:ext cx="0" cy="9939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F7F839-3840-41D5-9ACB-1D89A719EDE4}"/>
              </a:ext>
            </a:extLst>
          </p:cNvPr>
          <p:cNvCxnSpPr/>
          <p:nvPr/>
        </p:nvCxnSpPr>
        <p:spPr>
          <a:xfrm>
            <a:off x="1603512" y="2239618"/>
            <a:ext cx="8892209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3B75CF7-6EB8-479D-B9CD-8FDA0F49E526}"/>
              </a:ext>
            </a:extLst>
          </p:cNvPr>
          <p:cNvSpPr txBox="1"/>
          <p:nvPr/>
        </p:nvSpPr>
        <p:spPr>
          <a:xfrm>
            <a:off x="5738190" y="2239618"/>
            <a:ext cx="62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D9E7E5-ED66-4DCB-AD45-F11AF788F6CE}"/>
              </a:ext>
            </a:extLst>
          </p:cNvPr>
          <p:cNvSpPr/>
          <p:nvPr/>
        </p:nvSpPr>
        <p:spPr>
          <a:xfrm>
            <a:off x="397565" y="3856383"/>
            <a:ext cx="11171574" cy="10866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Road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AA04B5C-0669-447B-B310-530940869774}"/>
              </a:ext>
            </a:extLst>
          </p:cNvPr>
          <p:cNvCxnSpPr>
            <a:cxnSpLocks/>
          </p:cNvCxnSpPr>
          <p:nvPr/>
        </p:nvCxnSpPr>
        <p:spPr>
          <a:xfrm>
            <a:off x="6798365" y="2093843"/>
            <a:ext cx="0" cy="176254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CB541E4-120D-4394-A241-67AA401E41AE}"/>
              </a:ext>
            </a:extLst>
          </p:cNvPr>
          <p:cNvSpPr txBox="1"/>
          <p:nvPr/>
        </p:nvSpPr>
        <p:spPr>
          <a:xfrm>
            <a:off x="6798365" y="2915478"/>
            <a:ext cx="28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1.5m Public Footway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7311EC-E03D-4645-B5B6-2D4244B3AECB}"/>
              </a:ext>
            </a:extLst>
          </p:cNvPr>
          <p:cNvSpPr/>
          <p:nvPr/>
        </p:nvSpPr>
        <p:spPr>
          <a:xfrm>
            <a:off x="1789043" y="1258957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160BA2-BEBD-491F-8A92-F5F0FFA78EE2}"/>
              </a:ext>
            </a:extLst>
          </p:cNvPr>
          <p:cNvSpPr/>
          <p:nvPr/>
        </p:nvSpPr>
        <p:spPr>
          <a:xfrm>
            <a:off x="3625671" y="1256362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1E32D3-970D-4079-989E-7525734F26D6}"/>
              </a:ext>
            </a:extLst>
          </p:cNvPr>
          <p:cNvSpPr/>
          <p:nvPr/>
        </p:nvSpPr>
        <p:spPr>
          <a:xfrm>
            <a:off x="8247232" y="1256362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31280E-6D4A-4555-89EA-A6D58EA56147}"/>
              </a:ext>
            </a:extLst>
          </p:cNvPr>
          <p:cNvSpPr/>
          <p:nvPr/>
        </p:nvSpPr>
        <p:spPr>
          <a:xfrm>
            <a:off x="10006597" y="1264429"/>
            <a:ext cx="221673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379D3D-EC79-4144-A718-7E66E4DBE2C4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>
            <a:off x="3847344" y="1562027"/>
            <a:ext cx="1267699" cy="460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ABDFED-C6EB-4BBA-9266-BA6AFA67F3D2}"/>
              </a:ext>
            </a:extLst>
          </p:cNvPr>
          <p:cNvCxnSpPr/>
          <p:nvPr/>
        </p:nvCxnSpPr>
        <p:spPr>
          <a:xfrm>
            <a:off x="6943082" y="1567790"/>
            <a:ext cx="1267699" cy="460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0F7F6F-58F5-4D71-9AA9-6E26E14C0A9A}"/>
              </a:ext>
            </a:extLst>
          </p:cNvPr>
          <p:cNvSpPr txBox="1"/>
          <p:nvPr/>
        </p:nvSpPr>
        <p:spPr>
          <a:xfrm>
            <a:off x="4200937" y="1211421"/>
            <a:ext cx="560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19851D-36D1-47FF-9073-8EE3C11D6A3A}"/>
              </a:ext>
            </a:extLst>
          </p:cNvPr>
          <p:cNvSpPr txBox="1"/>
          <p:nvPr/>
        </p:nvSpPr>
        <p:spPr>
          <a:xfrm>
            <a:off x="7359630" y="1204220"/>
            <a:ext cx="560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1m</a:t>
            </a:r>
          </a:p>
        </p:txBody>
      </p:sp>
    </p:spTree>
    <p:extLst>
      <p:ext uri="{BB962C8B-B14F-4D97-AF65-F5344CB8AC3E}">
        <p14:creationId xmlns:p14="http://schemas.microsoft.com/office/powerpoint/2010/main" val="311352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383DBBEC-A513-4AAD-BAB0-505CCC49062A}"/>
              </a:ext>
            </a:extLst>
          </p:cNvPr>
          <p:cNvSpPr/>
          <p:nvPr/>
        </p:nvSpPr>
        <p:spPr>
          <a:xfrm>
            <a:off x="7400064" y="1371602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FF314E-4154-4D77-A55A-ACB4CF378DA2}"/>
              </a:ext>
            </a:extLst>
          </p:cNvPr>
          <p:cNvSpPr/>
          <p:nvPr/>
        </p:nvSpPr>
        <p:spPr>
          <a:xfrm>
            <a:off x="7944679" y="1405165"/>
            <a:ext cx="808383" cy="9011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EE3965-0241-4592-A3D0-0B131670180E}"/>
              </a:ext>
            </a:extLst>
          </p:cNvPr>
          <p:cNvSpPr/>
          <p:nvPr/>
        </p:nvSpPr>
        <p:spPr>
          <a:xfrm>
            <a:off x="0" y="185531"/>
            <a:ext cx="11675166" cy="92765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Side of Pub – 15.6m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47606D5-26EE-4F90-970D-CBFF7960AD44}"/>
              </a:ext>
            </a:extLst>
          </p:cNvPr>
          <p:cNvSpPr/>
          <p:nvPr/>
        </p:nvSpPr>
        <p:spPr>
          <a:xfrm>
            <a:off x="2876303" y="1113183"/>
            <a:ext cx="8800139" cy="2252870"/>
          </a:xfrm>
          <a:custGeom>
            <a:avLst/>
            <a:gdLst>
              <a:gd name="connsiteX0" fmla="*/ 0 w 8176592"/>
              <a:gd name="connsiteY0" fmla="*/ 0 h 2252870"/>
              <a:gd name="connsiteX1" fmla="*/ 13253 w 8176592"/>
              <a:gd name="connsiteY1" fmla="*/ 1497496 h 2252870"/>
              <a:gd name="connsiteX2" fmla="*/ 8176592 w 8176592"/>
              <a:gd name="connsiteY2" fmla="*/ 2252870 h 2252870"/>
              <a:gd name="connsiteX3" fmla="*/ 8163340 w 8176592"/>
              <a:gd name="connsiteY3" fmla="*/ 185531 h 2252870"/>
              <a:gd name="connsiteX4" fmla="*/ 0 w 8176592"/>
              <a:gd name="connsiteY4" fmla="*/ 0 h 2252870"/>
              <a:gd name="connsiteX0" fmla="*/ 0 w 8177867"/>
              <a:gd name="connsiteY0" fmla="*/ 0 h 2252870"/>
              <a:gd name="connsiteX1" fmla="*/ 13253 w 8177867"/>
              <a:gd name="connsiteY1" fmla="*/ 1497496 h 2252870"/>
              <a:gd name="connsiteX2" fmla="*/ 8176592 w 8177867"/>
              <a:gd name="connsiteY2" fmla="*/ 2252870 h 2252870"/>
              <a:gd name="connsiteX3" fmla="*/ 8176592 w 8177867"/>
              <a:gd name="connsiteY3" fmla="*/ 26505 h 2252870"/>
              <a:gd name="connsiteX4" fmla="*/ 0 w 8177867"/>
              <a:gd name="connsiteY4" fmla="*/ 0 h 225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7867" h="2252870">
                <a:moveTo>
                  <a:pt x="0" y="0"/>
                </a:moveTo>
                <a:lnTo>
                  <a:pt x="13253" y="1497496"/>
                </a:lnTo>
                <a:lnTo>
                  <a:pt x="8176592" y="2252870"/>
                </a:lnTo>
                <a:cubicBezTo>
                  <a:pt x="8172175" y="1563757"/>
                  <a:pt x="8181009" y="715618"/>
                  <a:pt x="8176592" y="26505"/>
                </a:cubicBez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Licensed Premises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74B0C2-1A5A-4107-A1A6-522C3C9BF7FC}"/>
              </a:ext>
            </a:extLst>
          </p:cNvPr>
          <p:cNvCxnSpPr>
            <a:cxnSpLocks/>
          </p:cNvCxnSpPr>
          <p:nvPr/>
        </p:nvCxnSpPr>
        <p:spPr>
          <a:xfrm>
            <a:off x="2876303" y="1262415"/>
            <a:ext cx="8778983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AD7CE0-3C4F-4A24-9D35-CE24B23FB383}"/>
              </a:ext>
            </a:extLst>
          </p:cNvPr>
          <p:cNvSpPr txBox="1"/>
          <p:nvPr/>
        </p:nvSpPr>
        <p:spPr>
          <a:xfrm>
            <a:off x="7209182" y="1341928"/>
            <a:ext cx="715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9.2m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67782CF-0A5F-4972-9F2C-A1C23895DBDF}"/>
              </a:ext>
            </a:extLst>
          </p:cNvPr>
          <p:cNvCxnSpPr/>
          <p:nvPr/>
        </p:nvCxnSpPr>
        <p:spPr>
          <a:xfrm>
            <a:off x="11801925" y="1113183"/>
            <a:ext cx="0" cy="225287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F5BFE3-11EF-4486-BA24-95840063FAE7}"/>
              </a:ext>
            </a:extLst>
          </p:cNvPr>
          <p:cNvSpPr txBox="1"/>
          <p:nvPr/>
        </p:nvSpPr>
        <p:spPr>
          <a:xfrm rot="16200000">
            <a:off x="11555895" y="2054952"/>
            <a:ext cx="86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1.2m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59EEC13-C227-4600-9596-0ED39980E20F}"/>
              </a:ext>
            </a:extLst>
          </p:cNvPr>
          <p:cNvCxnSpPr/>
          <p:nvPr/>
        </p:nvCxnSpPr>
        <p:spPr>
          <a:xfrm>
            <a:off x="2810057" y="1126863"/>
            <a:ext cx="0" cy="145773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181F5D6-72A7-4DB4-B8DB-0C0AD24B6095}"/>
              </a:ext>
            </a:extLst>
          </p:cNvPr>
          <p:cNvSpPr txBox="1"/>
          <p:nvPr/>
        </p:nvSpPr>
        <p:spPr>
          <a:xfrm rot="16200000">
            <a:off x="2258926" y="1590692"/>
            <a:ext cx="80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0.95m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38B5392-19FD-4104-83EF-9CB7DD217E73}"/>
              </a:ext>
            </a:extLst>
          </p:cNvPr>
          <p:cNvSpPr/>
          <p:nvPr/>
        </p:nvSpPr>
        <p:spPr>
          <a:xfrm>
            <a:off x="2876303" y="2670314"/>
            <a:ext cx="8798864" cy="3803374"/>
          </a:xfrm>
          <a:custGeom>
            <a:avLst/>
            <a:gdLst>
              <a:gd name="connsiteX0" fmla="*/ 13252 w 8163339"/>
              <a:gd name="connsiteY0" fmla="*/ 0 h 3803374"/>
              <a:gd name="connsiteX1" fmla="*/ 0 w 8163339"/>
              <a:gd name="connsiteY1" fmla="*/ 1948070 h 3803374"/>
              <a:gd name="connsiteX2" fmla="*/ 8163339 w 8163339"/>
              <a:gd name="connsiteY2" fmla="*/ 3803374 h 3803374"/>
              <a:gd name="connsiteX3" fmla="*/ 8150087 w 8163339"/>
              <a:gd name="connsiteY3" fmla="*/ 795131 h 3803374"/>
              <a:gd name="connsiteX4" fmla="*/ 13252 w 8163339"/>
              <a:gd name="connsiteY4" fmla="*/ 0 h 380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3339" h="3803374">
                <a:moveTo>
                  <a:pt x="13252" y="0"/>
                </a:moveTo>
                <a:cubicBezTo>
                  <a:pt x="8835" y="649357"/>
                  <a:pt x="4417" y="1298713"/>
                  <a:pt x="0" y="1948070"/>
                </a:cubicBezTo>
                <a:lnTo>
                  <a:pt x="8163339" y="3803374"/>
                </a:lnTo>
                <a:cubicBezTo>
                  <a:pt x="8158922" y="2800626"/>
                  <a:pt x="8154504" y="1797879"/>
                  <a:pt x="8150087" y="795131"/>
                </a:cubicBezTo>
                <a:lnTo>
                  <a:pt x="13252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Public footway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C1BA18-C894-457E-B4D3-F4B8CA693D1A}"/>
              </a:ext>
            </a:extLst>
          </p:cNvPr>
          <p:cNvCxnSpPr>
            <a:cxnSpLocks/>
          </p:cNvCxnSpPr>
          <p:nvPr/>
        </p:nvCxnSpPr>
        <p:spPr>
          <a:xfrm>
            <a:off x="11801925" y="3445566"/>
            <a:ext cx="0" cy="302812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18064FE-24C3-4E1D-8E04-696826FF3E98}"/>
              </a:ext>
            </a:extLst>
          </p:cNvPr>
          <p:cNvCxnSpPr>
            <a:cxnSpLocks/>
          </p:cNvCxnSpPr>
          <p:nvPr/>
        </p:nvCxnSpPr>
        <p:spPr>
          <a:xfrm>
            <a:off x="2810057" y="2706757"/>
            <a:ext cx="0" cy="186524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C6B9965-138A-4996-95F3-9FB897F2FD7E}"/>
              </a:ext>
            </a:extLst>
          </p:cNvPr>
          <p:cNvSpPr txBox="1"/>
          <p:nvPr/>
        </p:nvSpPr>
        <p:spPr>
          <a:xfrm rot="16200000">
            <a:off x="11576638" y="4672257"/>
            <a:ext cx="86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2.2m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75CBF9-62E3-4F48-A105-FD954D95446A}"/>
              </a:ext>
            </a:extLst>
          </p:cNvPr>
          <p:cNvSpPr txBox="1"/>
          <p:nvPr/>
        </p:nvSpPr>
        <p:spPr>
          <a:xfrm rot="16200000">
            <a:off x="2194695" y="3181387"/>
            <a:ext cx="86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1.8m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2C0F522-0732-4F21-B552-9610F2741E8B}"/>
              </a:ext>
            </a:extLst>
          </p:cNvPr>
          <p:cNvSpPr/>
          <p:nvPr/>
        </p:nvSpPr>
        <p:spPr>
          <a:xfrm>
            <a:off x="2876303" y="4664765"/>
            <a:ext cx="8825367" cy="2054087"/>
          </a:xfrm>
          <a:custGeom>
            <a:avLst/>
            <a:gdLst>
              <a:gd name="connsiteX0" fmla="*/ 0 w 8189844"/>
              <a:gd name="connsiteY0" fmla="*/ 0 h 2054087"/>
              <a:gd name="connsiteX1" fmla="*/ 13252 w 8189844"/>
              <a:gd name="connsiteY1" fmla="*/ 1987826 h 2054087"/>
              <a:gd name="connsiteX2" fmla="*/ 8189844 w 8189844"/>
              <a:gd name="connsiteY2" fmla="*/ 2054087 h 2054087"/>
              <a:gd name="connsiteX3" fmla="*/ 8189844 w 8189844"/>
              <a:gd name="connsiteY3" fmla="*/ 1855305 h 2054087"/>
              <a:gd name="connsiteX4" fmla="*/ 0 w 8189844"/>
              <a:gd name="connsiteY4" fmla="*/ 0 h 2054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89844" h="2054087">
                <a:moveTo>
                  <a:pt x="0" y="0"/>
                </a:moveTo>
                <a:cubicBezTo>
                  <a:pt x="4417" y="662609"/>
                  <a:pt x="8835" y="1325217"/>
                  <a:pt x="13252" y="1987826"/>
                </a:cubicBezTo>
                <a:lnTo>
                  <a:pt x="8189844" y="2054087"/>
                </a:lnTo>
                <a:lnTo>
                  <a:pt x="8189844" y="18553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049EE1-9AC8-4F2A-9416-53C58DBA9515}"/>
              </a:ext>
            </a:extLst>
          </p:cNvPr>
          <p:cNvSpPr txBox="1"/>
          <p:nvPr/>
        </p:nvSpPr>
        <p:spPr>
          <a:xfrm>
            <a:off x="4068417" y="5592417"/>
            <a:ext cx="1762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Building next door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A9F1AA-1043-4945-8EE4-055045CFD62E}"/>
              </a:ext>
            </a:extLst>
          </p:cNvPr>
          <p:cNvSpPr/>
          <p:nvPr/>
        </p:nvSpPr>
        <p:spPr>
          <a:xfrm>
            <a:off x="10323443" y="1446149"/>
            <a:ext cx="808383" cy="9011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4412C-E4AA-4DCC-A533-827C9255AB2D}"/>
              </a:ext>
            </a:extLst>
          </p:cNvPr>
          <p:cNvSpPr/>
          <p:nvPr/>
        </p:nvSpPr>
        <p:spPr>
          <a:xfrm>
            <a:off x="11251095" y="1446149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8AADF2-A833-4B40-8E0C-63E95ACF44E4}"/>
              </a:ext>
            </a:extLst>
          </p:cNvPr>
          <p:cNvSpPr/>
          <p:nvPr/>
        </p:nvSpPr>
        <p:spPr>
          <a:xfrm>
            <a:off x="9932918" y="1405906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2AF8E14-6899-413E-B811-7A1865001D37}"/>
              </a:ext>
            </a:extLst>
          </p:cNvPr>
          <p:cNvSpPr/>
          <p:nvPr/>
        </p:nvSpPr>
        <p:spPr>
          <a:xfrm>
            <a:off x="11100429" y="2466558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8593B7-928A-4EDA-B049-3C74B8CA4176}"/>
              </a:ext>
            </a:extLst>
          </p:cNvPr>
          <p:cNvSpPr/>
          <p:nvPr/>
        </p:nvSpPr>
        <p:spPr>
          <a:xfrm>
            <a:off x="10082597" y="2474844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1A08764-A342-4121-B2AA-6FE7AA223A07}"/>
              </a:ext>
            </a:extLst>
          </p:cNvPr>
          <p:cNvSpPr/>
          <p:nvPr/>
        </p:nvSpPr>
        <p:spPr>
          <a:xfrm>
            <a:off x="8753062" y="2347288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B0FF742-C162-473F-B354-3AAE9D3AA8FB}"/>
              </a:ext>
            </a:extLst>
          </p:cNvPr>
          <p:cNvSpPr/>
          <p:nvPr/>
        </p:nvSpPr>
        <p:spPr>
          <a:xfrm>
            <a:off x="7613745" y="2354734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39F847-DFFF-48AC-97BF-460750458F45}"/>
              </a:ext>
            </a:extLst>
          </p:cNvPr>
          <p:cNvSpPr/>
          <p:nvPr/>
        </p:nvSpPr>
        <p:spPr>
          <a:xfrm>
            <a:off x="8952706" y="1397239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3EB34D-206E-4BC5-BA28-CC3D56C276C7}"/>
              </a:ext>
            </a:extLst>
          </p:cNvPr>
          <p:cNvCxnSpPr>
            <a:cxnSpLocks/>
          </p:cNvCxnSpPr>
          <p:nvPr/>
        </p:nvCxnSpPr>
        <p:spPr>
          <a:xfrm>
            <a:off x="9217747" y="1729098"/>
            <a:ext cx="715171" cy="866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3669370-4C16-434F-B883-0815EEFCC148}"/>
              </a:ext>
            </a:extLst>
          </p:cNvPr>
          <p:cNvSpPr txBox="1"/>
          <p:nvPr/>
        </p:nvSpPr>
        <p:spPr>
          <a:xfrm>
            <a:off x="9337881" y="1406727"/>
            <a:ext cx="5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F1898A-C606-47FC-B411-760BA41B0E23}"/>
              </a:ext>
            </a:extLst>
          </p:cNvPr>
          <p:cNvSpPr txBox="1"/>
          <p:nvPr/>
        </p:nvSpPr>
        <p:spPr>
          <a:xfrm>
            <a:off x="132523" y="6349520"/>
            <a:ext cx="177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Plan not to scale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6613D42-1954-4591-AB36-25C50A5A3F32}"/>
              </a:ext>
            </a:extLst>
          </p:cNvPr>
          <p:cNvSpPr/>
          <p:nvPr/>
        </p:nvSpPr>
        <p:spPr>
          <a:xfrm>
            <a:off x="5660279" y="1363447"/>
            <a:ext cx="715618" cy="72514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58CC9B1-1956-4A18-BA15-2DE4F2F42378}"/>
              </a:ext>
            </a:extLst>
          </p:cNvPr>
          <p:cNvSpPr/>
          <p:nvPr/>
        </p:nvSpPr>
        <p:spPr>
          <a:xfrm>
            <a:off x="5223379" y="1496264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3877A53-0CF7-47B1-9092-E0E9C1EF3D1F}"/>
              </a:ext>
            </a:extLst>
          </p:cNvPr>
          <p:cNvSpPr/>
          <p:nvPr/>
        </p:nvSpPr>
        <p:spPr>
          <a:xfrm>
            <a:off x="6454035" y="1405165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5C39532-2084-4BEC-9667-BF123FEB6D13}"/>
              </a:ext>
            </a:extLst>
          </p:cNvPr>
          <p:cNvCxnSpPr>
            <a:cxnSpLocks/>
          </p:cNvCxnSpPr>
          <p:nvPr/>
        </p:nvCxnSpPr>
        <p:spPr>
          <a:xfrm>
            <a:off x="6708066" y="1761927"/>
            <a:ext cx="715171" cy="866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E5AD92E-6EB5-47C0-A0A2-78204C982575}"/>
              </a:ext>
            </a:extLst>
          </p:cNvPr>
          <p:cNvCxnSpPr>
            <a:cxnSpLocks/>
          </p:cNvCxnSpPr>
          <p:nvPr/>
        </p:nvCxnSpPr>
        <p:spPr>
          <a:xfrm>
            <a:off x="4521857" y="1655952"/>
            <a:ext cx="715171" cy="866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DF8FC4E-557F-44E2-BF63-A6237E7DCD6F}"/>
              </a:ext>
            </a:extLst>
          </p:cNvPr>
          <p:cNvSpPr/>
          <p:nvPr/>
        </p:nvSpPr>
        <p:spPr>
          <a:xfrm>
            <a:off x="4258819" y="1389243"/>
            <a:ext cx="265041" cy="611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A54D320-F5E5-4625-A465-7C8619033C2D}"/>
              </a:ext>
            </a:extLst>
          </p:cNvPr>
          <p:cNvSpPr/>
          <p:nvPr/>
        </p:nvSpPr>
        <p:spPr>
          <a:xfrm>
            <a:off x="3453471" y="1316939"/>
            <a:ext cx="715618" cy="72514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9A7A39-7932-4668-B5AF-F6ED6055F34C}"/>
              </a:ext>
            </a:extLst>
          </p:cNvPr>
          <p:cNvSpPr/>
          <p:nvPr/>
        </p:nvSpPr>
        <p:spPr>
          <a:xfrm>
            <a:off x="3031576" y="1501238"/>
            <a:ext cx="332165" cy="3594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878577-A70F-40D9-92CE-2F07FD3196A2}"/>
              </a:ext>
            </a:extLst>
          </p:cNvPr>
          <p:cNvSpPr txBox="1"/>
          <p:nvPr/>
        </p:nvSpPr>
        <p:spPr>
          <a:xfrm>
            <a:off x="6799555" y="1466172"/>
            <a:ext cx="5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760A39-3513-470E-9CAD-214996C84B4F}"/>
              </a:ext>
            </a:extLst>
          </p:cNvPr>
          <p:cNvSpPr txBox="1"/>
          <p:nvPr/>
        </p:nvSpPr>
        <p:spPr>
          <a:xfrm>
            <a:off x="4605056" y="1314632"/>
            <a:ext cx="5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0FFE2-F5AD-42CD-9AB4-208EC21704F6}"/>
              </a:ext>
            </a:extLst>
          </p:cNvPr>
          <p:cNvSpPr/>
          <p:nvPr/>
        </p:nvSpPr>
        <p:spPr>
          <a:xfrm rot="307468">
            <a:off x="3028405" y="2542377"/>
            <a:ext cx="3630861" cy="1422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barrier</a:t>
            </a:r>
          </a:p>
        </p:txBody>
      </p:sp>
    </p:spTree>
    <p:extLst>
      <p:ext uri="{BB962C8B-B14F-4D97-AF65-F5344CB8AC3E}">
        <p14:creationId xmlns:p14="http://schemas.microsoft.com/office/powerpoint/2010/main" val="1811282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40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Georgia Phillips</dc:creator>
  <cp:lastModifiedBy>Georgia Phillips</cp:lastModifiedBy>
  <cp:revision>3</cp:revision>
  <cp:lastPrinted>2021-05-06T08:29:54Z</cp:lastPrinted>
  <dcterms:created xsi:type="dcterms:W3CDTF">2021-04-25T09:42:44Z</dcterms:created>
  <dcterms:modified xsi:type="dcterms:W3CDTF">2021-05-06T10:28:25Z</dcterms:modified>
</cp:coreProperties>
</file>