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3DBB-1848-49FC-B955-B9DDCBBB6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3090E-C161-48E7-96BD-2995DFF4C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6BB6D-ABE3-49B2-970C-A3FB157F3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33653-5890-4A56-AE74-5DC6E45C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9EDE4-0BCC-4CFB-87E5-2CF3E667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82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21C8-983E-46AE-BD65-2848593D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1E646-C642-45DC-927F-B16119A17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03683-0CF4-46B3-831C-46F303E92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57D8D-E28F-4F8B-97BC-407C1128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1210B-B6F5-471B-B40B-3956C495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14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6F23E-5D6C-4EC7-ADF1-E2E4C2482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D45AD-6989-4320-8AD9-CC371F6F4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4C611-9F0D-44C2-AE30-C2E2CCC4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54094-B3C3-41B3-A25D-F59433E0A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F5ACC-4787-49FB-802F-770A57DE9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550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5D81-FDB4-44B7-B1FE-420FEB996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42FD0-7396-4F71-ABDF-18513E91B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CF47F-5CCD-4089-AA2A-49DE3872A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A8FB0-1A71-40FF-BB18-E6E4CD82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2A716-EB8C-45F6-96BE-76EA57DF6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926B9-2946-4126-9F66-3181337D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56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E910E-C7E8-45EF-849C-E79178B0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26343-8031-4746-9DAF-DBAF69C1F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7972F-361B-4226-BA22-741FB146B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A59C3B-4EB4-41FA-BAF6-ABB93AB5D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F47A5-C0D0-451E-9465-EC399C4F53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937940-CA50-41B5-9EC0-98EA29580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1B1BAF-2AF6-4407-9081-321537819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3F01-1103-432E-99AF-06CA23988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64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A3E03-7472-4A43-BB5B-CB104E4B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8C82F1-6FDA-4EAC-A027-0EB4693D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C3E72E-E9B3-4402-A980-C6F86E54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50717-B57A-4644-AB3A-5A831B40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93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3D657F-783C-4235-94D0-CB1137EC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0F180E-AF70-4B87-915B-260A88B72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E5D19-E988-4B2B-9851-47C8B5EC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621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9F7A-ECF3-4F8F-B75A-DECEEE4E8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9F516-438F-4BF8-BE79-08C5D4BD3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16309-8485-49A1-B0C6-B28594F6F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B2B046-D61B-4619-84C6-9DDC48A1A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862F0-49E2-444D-99F9-F4887F245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BB2A7-5146-4C9B-B0BE-C7B01493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95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9434-C128-489B-B2B8-F8FAB8101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A7B74D-36C7-4596-B348-68C3060F3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2BB31-2A19-4EF6-8EF9-112A48767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C4825-58C5-40CC-BB98-11E94D20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D3D699-D3BD-410A-8F02-30530715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9FDE4A-3BCE-4440-BD4A-9C74B863F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69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71F8B-E36A-4B59-955C-1059C36D4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4154AB-1491-4A90-8036-8046EEE9A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0FB25-62B8-48A4-B8ED-C86CD86CB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4ADED-C4CD-452F-A311-209D54759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D39CD-F9C2-4354-BDDA-B6EBEECB3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400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C4D06C-D9B2-4BFB-A653-2AD4E7675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0E313-6DF5-43F2-8F0E-F41F7795E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0ED6B-B872-4E92-98FB-AABEE7C00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B0107-3CC1-4F83-8DFE-56FCA991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4ECD1-0923-489A-9986-1BA9D59E7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66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1497CD-AED5-4D3A-A5F1-8E4A27700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481B1-E9AE-41F7-A328-D2E6C28F0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8D84B-A473-4C52-A5CC-AE1CC252C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BF71C-AE74-4EFF-BC95-77D2C0D4AE87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E442E-CB68-492A-992D-40FBF2844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1F8B3-B16C-4E87-A172-9707DC7C5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20C65-D111-44A0-BD3B-9300BF20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49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71906E2-55E2-48E6-B1A7-81A66E84D5D9}"/>
              </a:ext>
            </a:extLst>
          </p:cNvPr>
          <p:cNvSpPr/>
          <p:nvPr/>
        </p:nvSpPr>
        <p:spPr>
          <a:xfrm>
            <a:off x="1616765" y="1497496"/>
            <a:ext cx="1086678" cy="1524000"/>
          </a:xfrm>
          <a:custGeom>
            <a:avLst/>
            <a:gdLst>
              <a:gd name="connsiteX0" fmla="*/ 0 w 1086678"/>
              <a:gd name="connsiteY0" fmla="*/ 0 h 1524000"/>
              <a:gd name="connsiteX1" fmla="*/ 0 w 1086678"/>
              <a:gd name="connsiteY1" fmla="*/ 1046921 h 1524000"/>
              <a:gd name="connsiteX2" fmla="*/ 424070 w 1086678"/>
              <a:gd name="connsiteY2" fmla="*/ 1524000 h 1524000"/>
              <a:gd name="connsiteX3" fmla="*/ 1086678 w 1086678"/>
              <a:gd name="connsiteY3" fmla="*/ 1391478 h 1524000"/>
              <a:gd name="connsiteX4" fmla="*/ 0 w 1086678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6678" h="1524000">
                <a:moveTo>
                  <a:pt x="0" y="0"/>
                </a:moveTo>
                <a:lnTo>
                  <a:pt x="0" y="1046921"/>
                </a:lnTo>
                <a:lnTo>
                  <a:pt x="424070" y="1524000"/>
                </a:lnTo>
                <a:lnTo>
                  <a:pt x="1086678" y="13914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C47FE6EC-5135-4439-8168-C1C4687AF1AD}"/>
              </a:ext>
            </a:extLst>
          </p:cNvPr>
          <p:cNvSpPr/>
          <p:nvPr/>
        </p:nvSpPr>
        <p:spPr>
          <a:xfrm>
            <a:off x="1628775" y="504825"/>
            <a:ext cx="3295650" cy="4210050"/>
          </a:xfrm>
          <a:custGeom>
            <a:avLst/>
            <a:gdLst>
              <a:gd name="connsiteX0" fmla="*/ 333375 w 3295650"/>
              <a:gd name="connsiteY0" fmla="*/ 0 h 4210050"/>
              <a:gd name="connsiteX1" fmla="*/ 9525 w 3295650"/>
              <a:gd name="connsiteY1" fmla="*/ 447675 h 4210050"/>
              <a:gd name="connsiteX2" fmla="*/ 0 w 3295650"/>
              <a:gd name="connsiteY2" fmla="*/ 981075 h 4210050"/>
              <a:gd name="connsiteX3" fmla="*/ 2105025 w 3295650"/>
              <a:gd name="connsiteY3" fmla="*/ 3657600 h 4210050"/>
              <a:gd name="connsiteX4" fmla="*/ 2105025 w 3295650"/>
              <a:gd name="connsiteY4" fmla="*/ 4210050 h 4210050"/>
              <a:gd name="connsiteX5" fmla="*/ 2895600 w 3295650"/>
              <a:gd name="connsiteY5" fmla="*/ 4210050 h 4210050"/>
              <a:gd name="connsiteX6" fmla="*/ 2895600 w 3295650"/>
              <a:gd name="connsiteY6" fmla="*/ 3571875 h 4210050"/>
              <a:gd name="connsiteX7" fmla="*/ 3295650 w 3295650"/>
              <a:gd name="connsiteY7" fmla="*/ 3590925 h 4210050"/>
              <a:gd name="connsiteX8" fmla="*/ 3276600 w 3295650"/>
              <a:gd name="connsiteY8" fmla="*/ 3133725 h 4210050"/>
              <a:gd name="connsiteX9" fmla="*/ 2552700 w 3295650"/>
              <a:gd name="connsiteY9" fmla="*/ 2733675 h 4210050"/>
              <a:gd name="connsiteX10" fmla="*/ 1390650 w 3295650"/>
              <a:gd name="connsiteY10" fmla="*/ 1343025 h 4210050"/>
              <a:gd name="connsiteX11" fmla="*/ 790575 w 3295650"/>
              <a:gd name="connsiteY11" fmla="*/ 952500 h 4210050"/>
              <a:gd name="connsiteX12" fmla="*/ 628650 w 3295650"/>
              <a:gd name="connsiteY12" fmla="*/ 828675 h 4210050"/>
              <a:gd name="connsiteX13" fmla="*/ 914400 w 3295650"/>
              <a:gd name="connsiteY13" fmla="*/ 381000 h 4210050"/>
              <a:gd name="connsiteX14" fmla="*/ 333375 w 3295650"/>
              <a:gd name="connsiteY14" fmla="*/ 0 h 421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95650" h="4210050">
                <a:moveTo>
                  <a:pt x="333375" y="0"/>
                </a:moveTo>
                <a:lnTo>
                  <a:pt x="9525" y="447675"/>
                </a:lnTo>
                <a:lnTo>
                  <a:pt x="0" y="981075"/>
                </a:lnTo>
                <a:lnTo>
                  <a:pt x="2105025" y="3657600"/>
                </a:lnTo>
                <a:lnTo>
                  <a:pt x="2105025" y="4210050"/>
                </a:lnTo>
                <a:lnTo>
                  <a:pt x="2895600" y="4210050"/>
                </a:lnTo>
                <a:lnTo>
                  <a:pt x="2895600" y="3571875"/>
                </a:lnTo>
                <a:lnTo>
                  <a:pt x="3295650" y="3590925"/>
                </a:lnTo>
                <a:lnTo>
                  <a:pt x="3276600" y="3133725"/>
                </a:lnTo>
                <a:lnTo>
                  <a:pt x="2552700" y="2733675"/>
                </a:lnTo>
                <a:lnTo>
                  <a:pt x="1390650" y="1343025"/>
                </a:lnTo>
                <a:lnTo>
                  <a:pt x="790575" y="952500"/>
                </a:lnTo>
                <a:lnTo>
                  <a:pt x="628650" y="828675"/>
                </a:lnTo>
                <a:lnTo>
                  <a:pt x="914400" y="381000"/>
                </a:lnTo>
                <a:lnTo>
                  <a:pt x="333375" y="0"/>
                </a:lnTo>
                <a:close/>
              </a:path>
            </a:pathLst>
          </a:custGeom>
          <a:pattFill prst="wdUpDiag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BF9661-F928-43C2-82B0-0C23384EA022}"/>
              </a:ext>
            </a:extLst>
          </p:cNvPr>
          <p:cNvSpPr txBox="1"/>
          <p:nvPr/>
        </p:nvSpPr>
        <p:spPr>
          <a:xfrm>
            <a:off x="10038432" y="527431"/>
            <a:ext cx="191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Not to scale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B9BF75-0D62-4B24-A431-0743B41E6699}"/>
              </a:ext>
            </a:extLst>
          </p:cNvPr>
          <p:cNvSpPr/>
          <p:nvPr/>
        </p:nvSpPr>
        <p:spPr>
          <a:xfrm>
            <a:off x="142704" y="5784578"/>
            <a:ext cx="4860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930D9A-23C5-4790-BD38-675A4EAE3F54}"/>
              </a:ext>
            </a:extLst>
          </p:cNvPr>
          <p:cNvSpPr/>
          <p:nvPr/>
        </p:nvSpPr>
        <p:spPr>
          <a:xfrm>
            <a:off x="5012886" y="5784578"/>
            <a:ext cx="7020000" cy="720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9DB829-3B74-495B-AAC2-5D2DDB725087}"/>
              </a:ext>
            </a:extLst>
          </p:cNvPr>
          <p:cNvSpPr txBox="1"/>
          <p:nvPr/>
        </p:nvSpPr>
        <p:spPr>
          <a:xfrm>
            <a:off x="821636" y="5936974"/>
            <a:ext cx="3719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Ralph &amp; Mimi – Previously Fat Face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DE6854-B2E6-4829-95DC-46D25C2A68F6}"/>
              </a:ext>
            </a:extLst>
          </p:cNvPr>
          <p:cNvSpPr txBox="1"/>
          <p:nvPr/>
        </p:nvSpPr>
        <p:spPr>
          <a:xfrm>
            <a:off x="5976730" y="5936976"/>
            <a:ext cx="498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Small World Cafe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F98244-7C8E-4A43-A952-B5D906CF4C5C}"/>
              </a:ext>
            </a:extLst>
          </p:cNvPr>
          <p:cNvCxnSpPr>
            <a:cxnSpLocks/>
          </p:cNvCxnSpPr>
          <p:nvPr/>
        </p:nvCxnSpPr>
        <p:spPr>
          <a:xfrm flipH="1">
            <a:off x="9104243" y="4850294"/>
            <a:ext cx="29286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022657F-594E-4DD9-8A5F-405E20F62BE3}"/>
              </a:ext>
            </a:extLst>
          </p:cNvPr>
          <p:cNvCxnSpPr>
            <a:cxnSpLocks/>
          </p:cNvCxnSpPr>
          <p:nvPr/>
        </p:nvCxnSpPr>
        <p:spPr>
          <a:xfrm>
            <a:off x="5033008" y="2438401"/>
            <a:ext cx="4071235" cy="2411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3F48E41-01F0-4EC2-81E6-242F0D9592BF}"/>
              </a:ext>
            </a:extLst>
          </p:cNvPr>
          <p:cNvCxnSpPr>
            <a:cxnSpLocks/>
          </p:cNvCxnSpPr>
          <p:nvPr/>
        </p:nvCxnSpPr>
        <p:spPr>
          <a:xfrm>
            <a:off x="1524922" y="249136"/>
            <a:ext cx="3507014" cy="2193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114E27E-5F02-4D64-8933-142FDCD3F70B}"/>
              </a:ext>
            </a:extLst>
          </p:cNvPr>
          <p:cNvSpPr/>
          <p:nvPr/>
        </p:nvSpPr>
        <p:spPr>
          <a:xfrm>
            <a:off x="8203095" y="5764695"/>
            <a:ext cx="540000" cy="1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316C17A-BCC0-49A6-8910-C2FA5973EECF}"/>
              </a:ext>
            </a:extLst>
          </p:cNvPr>
          <p:cNvSpPr/>
          <p:nvPr/>
        </p:nvSpPr>
        <p:spPr>
          <a:xfrm>
            <a:off x="4609279" y="3735479"/>
            <a:ext cx="216000" cy="2160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F12B3B5-B6E8-43EB-B488-169BF6C8777A}"/>
              </a:ext>
            </a:extLst>
          </p:cNvPr>
          <p:cNvSpPr/>
          <p:nvPr/>
        </p:nvSpPr>
        <p:spPr>
          <a:xfrm>
            <a:off x="4606898" y="3811891"/>
            <a:ext cx="36000" cy="7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84E7329-3B54-49F3-BF6B-D02EBD2D9B20}"/>
              </a:ext>
            </a:extLst>
          </p:cNvPr>
          <p:cNvSpPr/>
          <p:nvPr/>
        </p:nvSpPr>
        <p:spPr>
          <a:xfrm>
            <a:off x="2658304" y="4210728"/>
            <a:ext cx="1080000" cy="18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CF03CB-9620-4A97-9AC2-0103B180B53D}"/>
              </a:ext>
            </a:extLst>
          </p:cNvPr>
          <p:cNvSpPr/>
          <p:nvPr/>
        </p:nvSpPr>
        <p:spPr>
          <a:xfrm rot="5400000">
            <a:off x="920767" y="3260540"/>
            <a:ext cx="1080000" cy="18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DC8632E-7736-4B8D-8C7E-1E60FFBE9A6F}"/>
              </a:ext>
            </a:extLst>
          </p:cNvPr>
          <p:cNvSpPr/>
          <p:nvPr/>
        </p:nvSpPr>
        <p:spPr>
          <a:xfrm>
            <a:off x="915226" y="2390776"/>
            <a:ext cx="288000" cy="28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A557515-C51D-4D15-8D66-00331AA2592F}"/>
              </a:ext>
            </a:extLst>
          </p:cNvPr>
          <p:cNvSpPr/>
          <p:nvPr/>
        </p:nvSpPr>
        <p:spPr>
          <a:xfrm>
            <a:off x="940904" y="1000123"/>
            <a:ext cx="288000" cy="28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5EBEE36-5EA3-4FE1-AE41-85CAD49F0816}"/>
              </a:ext>
            </a:extLst>
          </p:cNvPr>
          <p:cNvSpPr/>
          <p:nvPr/>
        </p:nvSpPr>
        <p:spPr>
          <a:xfrm>
            <a:off x="1034910" y="1901690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1040C3C-37B1-43CF-98EE-0E420E5323D0}"/>
              </a:ext>
            </a:extLst>
          </p:cNvPr>
          <p:cNvSpPr txBox="1"/>
          <p:nvPr/>
        </p:nvSpPr>
        <p:spPr>
          <a:xfrm>
            <a:off x="386385" y="1287525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Planter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DEFA91-C6DF-4D78-A90C-546716204E53}"/>
              </a:ext>
            </a:extLst>
          </p:cNvPr>
          <p:cNvSpPr txBox="1"/>
          <p:nvPr/>
        </p:nvSpPr>
        <p:spPr>
          <a:xfrm>
            <a:off x="172371" y="2395331"/>
            <a:ext cx="712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Planter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780D34-1954-4EB1-99D9-9A9253127A4C}"/>
              </a:ext>
            </a:extLst>
          </p:cNvPr>
          <p:cNvSpPr txBox="1"/>
          <p:nvPr/>
        </p:nvSpPr>
        <p:spPr>
          <a:xfrm>
            <a:off x="33549" y="1901682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Tree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CEA2CF-1B1C-4F86-B7F2-F4D7F6FC3EE4}"/>
              </a:ext>
            </a:extLst>
          </p:cNvPr>
          <p:cNvSpPr txBox="1"/>
          <p:nvPr/>
        </p:nvSpPr>
        <p:spPr>
          <a:xfrm>
            <a:off x="391769" y="3226907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Bench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9C3AFDD-F7A8-4DE8-9D61-EB376D215ABB}"/>
              </a:ext>
            </a:extLst>
          </p:cNvPr>
          <p:cNvSpPr txBox="1"/>
          <p:nvPr/>
        </p:nvSpPr>
        <p:spPr>
          <a:xfrm>
            <a:off x="2717939" y="4388539"/>
            <a:ext cx="99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Bench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7C50620-1BB1-4AA4-B064-01B09AA897BF}"/>
              </a:ext>
            </a:extLst>
          </p:cNvPr>
          <p:cNvCxnSpPr/>
          <p:nvPr/>
        </p:nvCxnSpPr>
        <p:spPr>
          <a:xfrm flipV="1">
            <a:off x="9104243" y="4850294"/>
            <a:ext cx="0" cy="934284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F605B72-5F87-4F88-B7E1-E1B313204242}"/>
              </a:ext>
            </a:extLst>
          </p:cNvPr>
          <p:cNvSpPr txBox="1"/>
          <p:nvPr/>
        </p:nvSpPr>
        <p:spPr>
          <a:xfrm>
            <a:off x="9183757" y="5180306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1.7m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BD8A41E-62ED-45A7-8D8B-FA7750DD8FE0}"/>
              </a:ext>
            </a:extLst>
          </p:cNvPr>
          <p:cNvCxnSpPr/>
          <p:nvPr/>
        </p:nvCxnSpPr>
        <p:spPr>
          <a:xfrm flipV="1">
            <a:off x="325588" y="4686511"/>
            <a:ext cx="8338687" cy="14547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3F33C66-EDEA-4459-AA35-EB3C9429CF92}"/>
              </a:ext>
            </a:extLst>
          </p:cNvPr>
          <p:cNvCxnSpPr>
            <a:cxnSpLocks/>
          </p:cNvCxnSpPr>
          <p:nvPr/>
        </p:nvCxnSpPr>
        <p:spPr>
          <a:xfrm flipV="1">
            <a:off x="5019756" y="4701058"/>
            <a:ext cx="26504" cy="106363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86A80BB8-8B32-415F-9924-E6842937D1A3}"/>
              </a:ext>
            </a:extLst>
          </p:cNvPr>
          <p:cNvSpPr txBox="1"/>
          <p:nvPr/>
        </p:nvSpPr>
        <p:spPr>
          <a:xfrm>
            <a:off x="5059511" y="5322114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2.0m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9ED494A-0F88-48FD-AF48-11A588165FF0}"/>
              </a:ext>
            </a:extLst>
          </p:cNvPr>
          <p:cNvCxnSpPr>
            <a:cxnSpLocks/>
          </p:cNvCxnSpPr>
          <p:nvPr/>
        </p:nvCxnSpPr>
        <p:spPr>
          <a:xfrm flipV="1">
            <a:off x="7371471" y="3996383"/>
            <a:ext cx="281354" cy="40290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FAFDE953-62EF-47A1-BC8F-44A06420E87C}"/>
              </a:ext>
            </a:extLst>
          </p:cNvPr>
          <p:cNvSpPr txBox="1"/>
          <p:nvPr/>
        </p:nvSpPr>
        <p:spPr>
          <a:xfrm>
            <a:off x="7677981" y="3708832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32B4B7E-27A7-4FAF-85DA-8B951A0265B1}"/>
              </a:ext>
            </a:extLst>
          </p:cNvPr>
          <p:cNvSpPr txBox="1"/>
          <p:nvPr/>
        </p:nvSpPr>
        <p:spPr>
          <a:xfrm>
            <a:off x="2734504" y="2476501"/>
            <a:ext cx="799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Access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238323FF-751B-4570-BB3A-8112D45DC21B}"/>
              </a:ext>
            </a:extLst>
          </p:cNvPr>
          <p:cNvSpPr/>
          <p:nvPr/>
        </p:nvSpPr>
        <p:spPr>
          <a:xfrm>
            <a:off x="3009900" y="1838325"/>
            <a:ext cx="4886325" cy="2886075"/>
          </a:xfrm>
          <a:custGeom>
            <a:avLst/>
            <a:gdLst>
              <a:gd name="connsiteX0" fmla="*/ 1895475 w 4886325"/>
              <a:gd name="connsiteY0" fmla="*/ 1800225 h 2886075"/>
              <a:gd name="connsiteX1" fmla="*/ 1933575 w 4886325"/>
              <a:gd name="connsiteY1" fmla="*/ 2257425 h 2886075"/>
              <a:gd name="connsiteX2" fmla="*/ 1524000 w 4886325"/>
              <a:gd name="connsiteY2" fmla="*/ 2247900 h 2886075"/>
              <a:gd name="connsiteX3" fmla="*/ 1524000 w 4886325"/>
              <a:gd name="connsiteY3" fmla="*/ 2886075 h 2886075"/>
              <a:gd name="connsiteX4" fmla="*/ 4886325 w 4886325"/>
              <a:gd name="connsiteY4" fmla="*/ 2847975 h 2886075"/>
              <a:gd name="connsiteX5" fmla="*/ 0 w 4886325"/>
              <a:gd name="connsiteY5" fmla="*/ 0 h 2886075"/>
              <a:gd name="connsiteX6" fmla="*/ 1162050 w 4886325"/>
              <a:gd name="connsiteY6" fmla="*/ 1390650 h 2886075"/>
              <a:gd name="connsiteX7" fmla="*/ 1895475 w 4886325"/>
              <a:gd name="connsiteY7" fmla="*/ 1800225 h 28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86325" h="2886075">
                <a:moveTo>
                  <a:pt x="1895475" y="1800225"/>
                </a:moveTo>
                <a:lnTo>
                  <a:pt x="1933575" y="2257425"/>
                </a:lnTo>
                <a:lnTo>
                  <a:pt x="1524000" y="2247900"/>
                </a:lnTo>
                <a:lnTo>
                  <a:pt x="1524000" y="2886075"/>
                </a:lnTo>
                <a:lnTo>
                  <a:pt x="4886325" y="2847975"/>
                </a:lnTo>
                <a:lnTo>
                  <a:pt x="0" y="0"/>
                </a:lnTo>
                <a:lnTo>
                  <a:pt x="1162050" y="1390650"/>
                </a:lnTo>
                <a:lnTo>
                  <a:pt x="1895475" y="180022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D3059D10-5427-406F-86AF-6722D239B3C0}"/>
              </a:ext>
            </a:extLst>
          </p:cNvPr>
          <p:cNvCxnSpPr>
            <a:cxnSpLocks/>
          </p:cNvCxnSpPr>
          <p:nvPr/>
        </p:nvCxnSpPr>
        <p:spPr>
          <a:xfrm flipV="1">
            <a:off x="4042044" y="2029953"/>
            <a:ext cx="281354" cy="40290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1D96FD09-1A1F-433C-B2BA-AD37CCD20B7E}"/>
              </a:ext>
            </a:extLst>
          </p:cNvPr>
          <p:cNvSpPr txBox="1"/>
          <p:nvPr/>
        </p:nvSpPr>
        <p:spPr>
          <a:xfrm>
            <a:off x="4341287" y="1770713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0804068-04BC-49A9-A0F9-9AA60E24A96F}"/>
              </a:ext>
            </a:extLst>
          </p:cNvPr>
          <p:cNvSpPr txBox="1"/>
          <p:nvPr/>
        </p:nvSpPr>
        <p:spPr>
          <a:xfrm>
            <a:off x="2105025" y="348077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Crossing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B8502AD-39A1-4B27-9741-FFBBF77439D3}"/>
              </a:ext>
            </a:extLst>
          </p:cNvPr>
          <p:cNvSpPr txBox="1"/>
          <p:nvPr/>
        </p:nvSpPr>
        <p:spPr>
          <a:xfrm>
            <a:off x="6638925" y="2956187"/>
            <a:ext cx="1090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Road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9C21D510-9D32-43E9-9281-BEE63BFBE409}"/>
              </a:ext>
            </a:extLst>
          </p:cNvPr>
          <p:cNvCxnSpPr/>
          <p:nvPr/>
        </p:nvCxnSpPr>
        <p:spPr>
          <a:xfrm flipH="1">
            <a:off x="2028825" y="1000123"/>
            <a:ext cx="1352550" cy="1029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F04E8B10-D777-4B9D-9ABA-CB3369E905FE}"/>
              </a:ext>
            </a:extLst>
          </p:cNvPr>
          <p:cNvSpPr txBox="1"/>
          <p:nvPr/>
        </p:nvSpPr>
        <p:spPr>
          <a:xfrm>
            <a:off x="3533775" y="771525"/>
            <a:ext cx="166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Area B – 1 table with umbrella for 4 people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8B6C9188-FEDB-4CEF-9256-18679D04B934}"/>
              </a:ext>
            </a:extLst>
          </p:cNvPr>
          <p:cNvCxnSpPr/>
          <p:nvPr/>
        </p:nvCxnSpPr>
        <p:spPr>
          <a:xfrm flipH="1">
            <a:off x="5705475" y="2029953"/>
            <a:ext cx="866775" cy="1399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F4ECD498-3243-4D58-9248-FD0E4282A4C3}"/>
              </a:ext>
            </a:extLst>
          </p:cNvPr>
          <p:cNvSpPr txBox="1"/>
          <p:nvPr/>
        </p:nvSpPr>
        <p:spPr>
          <a:xfrm>
            <a:off x="6750158" y="1651949"/>
            <a:ext cx="26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Area A:</a:t>
            </a:r>
          </a:p>
          <a:p>
            <a:r>
              <a:rPr lang="en-GB" sz="1200" dirty="0"/>
              <a:t>2 tables </a:t>
            </a:r>
            <a:r>
              <a:rPr lang="en-GB" sz="1200"/>
              <a:t>with umbrellas </a:t>
            </a:r>
            <a:r>
              <a:rPr lang="en-GB" sz="1200" dirty="0"/>
              <a:t>for 4 people</a:t>
            </a:r>
          </a:p>
          <a:p>
            <a:r>
              <a:rPr lang="en-GB" sz="1200" dirty="0"/>
              <a:t>2 tables for 3 people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950725FE-EB13-4019-83E7-D81F86BD6124}"/>
              </a:ext>
            </a:extLst>
          </p:cNvPr>
          <p:cNvSpPr/>
          <p:nvPr/>
        </p:nvSpPr>
        <p:spPr>
          <a:xfrm>
            <a:off x="1793183" y="2264407"/>
            <a:ext cx="432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EA7E6F4-D02B-4566-80C5-8201E4D9A4FF}"/>
              </a:ext>
            </a:extLst>
          </p:cNvPr>
          <p:cNvSpPr/>
          <p:nvPr/>
        </p:nvSpPr>
        <p:spPr>
          <a:xfrm>
            <a:off x="6311858" y="4123459"/>
            <a:ext cx="432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0B28175-82F0-497F-BB5A-F70400C5F8DD}"/>
              </a:ext>
            </a:extLst>
          </p:cNvPr>
          <p:cNvSpPr/>
          <p:nvPr/>
        </p:nvSpPr>
        <p:spPr>
          <a:xfrm>
            <a:off x="4999878" y="4129257"/>
            <a:ext cx="432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3B5A7E8-D03C-4F29-B234-ABA967EA99D2}"/>
              </a:ext>
            </a:extLst>
          </p:cNvPr>
          <p:cNvSpPr/>
          <p:nvPr/>
        </p:nvSpPr>
        <p:spPr>
          <a:xfrm rot="1713482">
            <a:off x="5327966" y="3397412"/>
            <a:ext cx="324000" cy="3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BFAD517-2111-456A-BA56-47FB0437AEAD}"/>
              </a:ext>
            </a:extLst>
          </p:cNvPr>
          <p:cNvSpPr/>
          <p:nvPr/>
        </p:nvSpPr>
        <p:spPr>
          <a:xfrm rot="1695203">
            <a:off x="4438426" y="2880170"/>
            <a:ext cx="324000" cy="3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7A54F18-29BA-4CBA-8B76-1E165B466AF6}"/>
              </a:ext>
            </a:extLst>
          </p:cNvPr>
          <p:cNvSpPr/>
          <p:nvPr/>
        </p:nvSpPr>
        <p:spPr>
          <a:xfrm rot="1487688">
            <a:off x="1738676" y="4032669"/>
            <a:ext cx="701333" cy="1749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3DFDBED-999F-403D-81D0-19A8353ECB4B}"/>
              </a:ext>
            </a:extLst>
          </p:cNvPr>
          <p:cNvSpPr txBox="1"/>
          <p:nvPr/>
        </p:nvSpPr>
        <p:spPr>
          <a:xfrm>
            <a:off x="1372521" y="4186031"/>
            <a:ext cx="712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Planter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56918A5-3066-4116-8AC9-08205478AD77}"/>
              </a:ext>
            </a:extLst>
          </p:cNvPr>
          <p:cNvCxnSpPr>
            <a:cxnSpLocks/>
          </p:cNvCxnSpPr>
          <p:nvPr/>
        </p:nvCxnSpPr>
        <p:spPr>
          <a:xfrm>
            <a:off x="4492487" y="5070322"/>
            <a:ext cx="3416990" cy="0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D6555C0-AD18-41DD-8B11-CC640DEBE4B2}"/>
              </a:ext>
            </a:extLst>
          </p:cNvPr>
          <p:cNvSpPr txBox="1"/>
          <p:nvPr/>
        </p:nvSpPr>
        <p:spPr>
          <a:xfrm>
            <a:off x="6152818" y="4772147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8.0m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2CE2495-FACF-4421-B4CC-3F70BA4CF537}"/>
              </a:ext>
            </a:extLst>
          </p:cNvPr>
          <p:cNvCxnSpPr>
            <a:cxnSpLocks/>
          </p:cNvCxnSpPr>
          <p:nvPr/>
        </p:nvCxnSpPr>
        <p:spPr>
          <a:xfrm>
            <a:off x="3103493" y="1689278"/>
            <a:ext cx="4792732" cy="2803596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A72D1985-4390-4269-A6D1-07236806A640}"/>
              </a:ext>
            </a:extLst>
          </p:cNvPr>
          <p:cNvSpPr txBox="1"/>
          <p:nvPr/>
        </p:nvSpPr>
        <p:spPr>
          <a:xfrm>
            <a:off x="4837826" y="2466453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15m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90BA09F-5E0A-4225-BE57-1BECA8CE3D26}"/>
              </a:ext>
            </a:extLst>
          </p:cNvPr>
          <p:cNvCxnSpPr>
            <a:cxnSpLocks/>
          </p:cNvCxnSpPr>
          <p:nvPr/>
        </p:nvCxnSpPr>
        <p:spPr>
          <a:xfrm flipV="1">
            <a:off x="1524922" y="348077"/>
            <a:ext cx="0" cy="4338434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B29B8DB8-25B1-4084-B1BA-029874E7D0C6}"/>
              </a:ext>
            </a:extLst>
          </p:cNvPr>
          <p:cNvSpPr txBox="1"/>
          <p:nvPr/>
        </p:nvSpPr>
        <p:spPr>
          <a:xfrm>
            <a:off x="1120227" y="1600118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12m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183D7FD-6E1C-4002-A0AB-C7F1132B8751}"/>
              </a:ext>
            </a:extLst>
          </p:cNvPr>
          <p:cNvCxnSpPr>
            <a:cxnSpLocks/>
          </p:cNvCxnSpPr>
          <p:nvPr/>
        </p:nvCxnSpPr>
        <p:spPr>
          <a:xfrm>
            <a:off x="1550767" y="3059596"/>
            <a:ext cx="1259108" cy="0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8D373A82-C649-469D-A07D-CF004050BB7B}"/>
              </a:ext>
            </a:extLst>
          </p:cNvPr>
          <p:cNvSpPr txBox="1"/>
          <p:nvPr/>
        </p:nvSpPr>
        <p:spPr>
          <a:xfrm>
            <a:off x="1958427" y="3038393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3.5m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2A38CE8-806C-4430-AD8E-3C1C78533BD8}"/>
              </a:ext>
            </a:extLst>
          </p:cNvPr>
          <p:cNvCxnSpPr>
            <a:cxnSpLocks/>
          </p:cNvCxnSpPr>
          <p:nvPr/>
        </p:nvCxnSpPr>
        <p:spPr>
          <a:xfrm>
            <a:off x="1643620" y="1407131"/>
            <a:ext cx="1113650" cy="1424987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4F69841-CEEF-46AA-B441-2140F369D04D}"/>
              </a:ext>
            </a:extLst>
          </p:cNvPr>
          <p:cNvSpPr txBox="1"/>
          <p:nvPr/>
        </p:nvSpPr>
        <p:spPr>
          <a:xfrm>
            <a:off x="2291705" y="2085685"/>
            <a:ext cx="50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4.5m</a:t>
            </a:r>
          </a:p>
        </p:txBody>
      </p:sp>
    </p:spTree>
    <p:extLst>
      <p:ext uri="{BB962C8B-B14F-4D97-AF65-F5344CB8AC3E}">
        <p14:creationId xmlns:p14="http://schemas.microsoft.com/office/powerpoint/2010/main" val="1572964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56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Wilson</dc:creator>
  <cp:lastModifiedBy>Andy Wilson</cp:lastModifiedBy>
  <cp:revision>22</cp:revision>
  <dcterms:created xsi:type="dcterms:W3CDTF">2021-05-26T07:01:59Z</dcterms:created>
  <dcterms:modified xsi:type="dcterms:W3CDTF">2022-09-08T19:52:15Z</dcterms:modified>
</cp:coreProperties>
</file>